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9" r:id="rId4"/>
    <p:sldId id="26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8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445BE-C16F-4E3D-887C-3D453BAF1857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D2CBB-A133-4D7F-A416-95F90CC3D9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60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7D1AE1-F885-4CB6-92B7-5CEBFFEFCF21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914CE1-2A26-4F47-9677-4E9DDA14A3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Клиника кафедры офтальмологии с курсом ИДПО ГБОУ ВПО</a:t>
            </a:r>
            <a:b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«Башкирский государственный медицинский университет»</a:t>
            </a:r>
            <a:b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Министерства здравоохранения Российской Федерации</a:t>
            </a:r>
            <a:b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632848" cy="181622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ЭФФЕКТИВНОСТИ АППАРАТНОГО ЛЕЧЕНИЯ МИОПИИ ВЫСОКОЙ СТЕПЕНИ У ВЗРОСЛЫХ ПАЦИЕНТОВ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4720" y="4940025"/>
            <a:ext cx="4037425" cy="43088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200" dirty="0" err="1" smtClean="0">
                <a:solidFill>
                  <a:srgbClr val="0070C0"/>
                </a:solidFill>
              </a:rPr>
              <a:t>Зиннатуллина</a:t>
            </a:r>
            <a:r>
              <a:rPr lang="ru-RU" sz="2200" dirty="0" smtClean="0">
                <a:solidFill>
                  <a:srgbClr val="0070C0"/>
                </a:solidFill>
              </a:rPr>
              <a:t> Лилия </a:t>
            </a:r>
            <a:r>
              <a:rPr lang="ru-RU" sz="2200" dirty="0" err="1" smtClean="0">
                <a:solidFill>
                  <a:srgbClr val="0070C0"/>
                </a:solidFill>
              </a:rPr>
              <a:t>Наилевна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6021288"/>
            <a:ext cx="1305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rgbClr val="00B0F0"/>
                </a:solidFill>
              </a:rPr>
              <a:t>УФА-2016</a:t>
            </a:r>
            <a:endParaRPr lang="ru-RU" sz="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645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400" dirty="0" smtClean="0"/>
              <a:t>В настоящее время близорукостью страдают от 28,4 до 35% населения земного шара, из них миопия высокой степени отмечается у 4-9% .К 2020 году ожидается, что  25  млрд человек – 1/3 населения земного шара, будут страдать миопией</a:t>
            </a:r>
            <a:r>
              <a:rPr lang="en-US" sz="2000" dirty="0" smtClean="0"/>
              <a:t> </a:t>
            </a:r>
            <a:r>
              <a:rPr lang="ru-RU" sz="2400" dirty="0" smtClean="0"/>
              <a:t>(</a:t>
            </a:r>
            <a:r>
              <a:rPr lang="en-US" sz="2400" dirty="0" err="1" smtClean="0"/>
              <a:t>Wojciechowski</a:t>
            </a:r>
            <a:r>
              <a:rPr lang="en-US" sz="2400" dirty="0" smtClean="0"/>
              <a:t> R.</a:t>
            </a:r>
            <a:r>
              <a:rPr lang="ru-RU" sz="2400" dirty="0" smtClean="0"/>
              <a:t>, 2011)</a:t>
            </a:r>
            <a:endParaRPr lang="ru-RU" sz="2400" b="1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" name="Рисунок 16" descr="http://www.detskoezrenie.ru/img/dz%20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7200800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2352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2241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ИССЛЕДОВАНИЯ: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2664297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о</a:t>
            </a:r>
            <a:r>
              <a:rPr lang="ru-RU" sz="3600" dirty="0" smtClean="0">
                <a:solidFill>
                  <a:schemeClr val="bg1"/>
                </a:solidFill>
              </a:rPr>
              <a:t>ценка клинико-функциональной эффективности комплексного аппаратного лечения миопии высокой степени у взрослых пациентов.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16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7200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848872" cy="3400401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Наши исследования подтверждают эффективность комплексного аппаратного лечения, ведущего к положительной динамике клинико-функциональных результатов лечения у 60% пациентов с миопией высокой степени.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30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2806</TotalTime>
  <Words>64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Клиника кафедры офтальмологии с курсом ИДПО ГБОУ ВПО «Башкирский государственный медицинский университет» Министерства здравоохранения Российской Федерации  </vt:lpstr>
      <vt:lpstr>АКТУАЛЬНОСТЬ В настоящее время близорукостью страдают от 28,4 до 35% населения земного шара, из них миопия высокой степени отмечается у 4-9% .К 2020 году ожидается, что  25  млрд человек – 1/3 населения земного шара, будут страдать миопией (Wojciechowski R., 2011)</vt:lpstr>
      <vt:lpstr>ЦЕЛЬ ИССЛЕДОВАНИЯ: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офтальмологии с курсом ИДПО ГБОУ ВПО «Башкирский государственный медицинский университет» Министерства здравоохранения Российской Федерации</dc:title>
  <dc:creator>User</dc:creator>
  <cp:lastModifiedBy>Борис Арцахский</cp:lastModifiedBy>
  <cp:revision>159</cp:revision>
  <cp:lastPrinted>2016-09-03T06:22:44Z</cp:lastPrinted>
  <dcterms:created xsi:type="dcterms:W3CDTF">2016-03-26T12:47:22Z</dcterms:created>
  <dcterms:modified xsi:type="dcterms:W3CDTF">2016-09-11T17:27:53Z</dcterms:modified>
</cp:coreProperties>
</file>